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notesMasterIdLst>
    <p:notesMasterId r:id="rId14"/>
  </p:notesMasterIdLst>
  <p:sldIdLst>
    <p:sldId id="256" r:id="rId5"/>
    <p:sldId id="263" r:id="rId6"/>
    <p:sldId id="258" r:id="rId7"/>
    <p:sldId id="259" r:id="rId8"/>
    <p:sldId id="260" r:id="rId9"/>
    <p:sldId id="261" r:id="rId10"/>
    <p:sldId id="265" r:id="rId11"/>
    <p:sldId id="262" r:id="rId12"/>
    <p:sldId id="257" r:id="rId1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A8E86-37C2-41E7-A438-E597BB3FD859}" v="51" dt="2025-04-03T10:43:0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eli Huikari" userId="e8137212-5405-4f84-b556-e65f514d36d9" providerId="ADAL" clId="{C95A8E86-37C2-41E7-A438-E597BB3FD859}"/>
    <pc:docChg chg="modSld modMainMaster modShowInfo">
      <pc:chgData name="Taneli Huikari" userId="e8137212-5405-4f84-b556-e65f514d36d9" providerId="ADAL" clId="{C95A8E86-37C2-41E7-A438-E597BB3FD859}" dt="2025-04-03T11:02:42.497" v="53" actId="2744"/>
      <pc:docMkLst>
        <pc:docMk/>
      </pc:docMkLst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782385677" sldId="256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101969300" sldId="257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3824931719" sldId="258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3642770971" sldId="259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3830543439" sldId="260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878049986" sldId="261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1584180348" sldId="262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2165295365" sldId="263"/>
        </pc:sldMkLst>
      </pc:sldChg>
      <pc:sldChg chg="modTransition">
        <pc:chgData name="Taneli Huikari" userId="e8137212-5405-4f84-b556-e65f514d36d9" providerId="ADAL" clId="{C95A8E86-37C2-41E7-A438-E597BB3FD859}" dt="2025-04-03T10:43:09.226" v="50"/>
        <pc:sldMkLst>
          <pc:docMk/>
          <pc:sldMk cId="938644709" sldId="265"/>
        </pc:sldMkLst>
      </pc:sldChg>
      <pc:sldMasterChg chg="modTransition modSldLayout">
        <pc:chgData name="Taneli Huikari" userId="e8137212-5405-4f84-b556-e65f514d36d9" providerId="ADAL" clId="{C95A8E86-37C2-41E7-A438-E597BB3FD859}" dt="2025-04-03T10:43:09.226" v="50"/>
        <pc:sldMasterMkLst>
          <pc:docMk/>
          <pc:sldMasterMk cId="1290557132" sldId="2147483709"/>
        </pc:sldMasterMkLst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1859277868" sldId="2147483698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975322005" sldId="2147483699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373115930" sldId="2147483700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328602452" sldId="2147483701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250944693" sldId="2147483702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292233438" sldId="2147483703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958742127" sldId="2147483704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249639846" sldId="2147483705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1831689617" sldId="2147483706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1939772585" sldId="2147483707"/>
          </pc:sldLayoutMkLst>
        </pc:sldLayoutChg>
        <pc:sldLayoutChg chg="modTransition">
          <pc:chgData name="Taneli Huikari" userId="e8137212-5405-4f84-b556-e65f514d36d9" providerId="ADAL" clId="{C95A8E86-37C2-41E7-A438-E597BB3FD859}" dt="2025-04-03T10:43:09.226" v="50"/>
          <pc:sldLayoutMkLst>
            <pc:docMk/>
            <pc:sldMasterMk cId="1290557132" sldId="2147483709"/>
            <pc:sldLayoutMk cId="138208381" sldId="214748370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738F3-FAFF-4101-B9D7-DA502E3F5776}" type="datetimeFigureOut">
              <a:rPr lang="en-FI" smtClean="0"/>
              <a:t>03/04/2025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904F3-A0EA-49CB-9ABA-06E10BB84EA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3770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904F3-A0EA-49CB-9ABA-06E10BB84EA3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421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42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02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334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9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89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2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44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77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2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15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122369" y="974180"/>
            <a:ext cx="5870184" cy="2859533"/>
          </a:xfrm>
        </p:spPr>
        <p:txBody>
          <a:bodyPr anchor="t"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Nordic </a:t>
            </a:r>
            <a:r>
              <a:rPr lang="fi-FI" err="1">
                <a:solidFill>
                  <a:schemeClr val="bg1"/>
                </a:solidFill>
              </a:rPr>
              <a:t>Dronebase</a:t>
            </a:r>
            <a:endParaRPr lang="fi-FI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AACEFD-0E40-6915-E1DC-1B3B9F40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60328"/>
          </a:xfrm>
        </p:spPr>
        <p:txBody>
          <a:bodyPr/>
          <a:lstStyle/>
          <a:p>
            <a:pPr algn="ctr"/>
            <a:r>
              <a:rPr lang="fi-FI" err="1"/>
              <a:t>Why</a:t>
            </a:r>
            <a:r>
              <a:rPr lang="fi-FI"/>
              <a:t>?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04A4435-AFC5-013F-D3A7-D1D139BA6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sz="2400" err="1">
                <a:solidFill>
                  <a:srgbClr val="000000"/>
                </a:solidFill>
              </a:rPr>
              <a:t>Drones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are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great</a:t>
            </a:r>
            <a:r>
              <a:rPr lang="fi-FI" sz="2400">
                <a:solidFill>
                  <a:srgbClr val="000000"/>
                </a:solidFill>
              </a:rPr>
              <a:t> for </a:t>
            </a:r>
            <a:r>
              <a:rPr lang="fi-FI" sz="2400" err="1">
                <a:solidFill>
                  <a:srgbClr val="000000"/>
                </a:solidFill>
              </a:rPr>
              <a:t>surveillance</a:t>
            </a:r>
            <a:r>
              <a:rPr lang="fi-FI" sz="2400">
                <a:solidFill>
                  <a:srgbClr val="000000"/>
                </a:solidFill>
              </a:rPr>
              <a:t>, </a:t>
            </a:r>
            <a:r>
              <a:rPr lang="fi-FI" sz="2400" err="1">
                <a:solidFill>
                  <a:srgbClr val="000000"/>
                </a:solidFill>
              </a:rPr>
              <a:t>so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why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not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make</a:t>
            </a:r>
            <a:r>
              <a:rPr lang="fi-FI" sz="2400">
                <a:solidFill>
                  <a:srgbClr val="000000"/>
                </a:solidFill>
              </a:rPr>
              <a:t> it as </a:t>
            </a:r>
            <a:r>
              <a:rPr lang="fi-FI" sz="2400" err="1">
                <a:solidFill>
                  <a:srgbClr val="000000"/>
                </a:solidFill>
              </a:rPr>
              <a:t>autonomous</a:t>
            </a:r>
            <a:r>
              <a:rPr lang="fi-FI" sz="2400">
                <a:solidFill>
                  <a:srgbClr val="000000"/>
                </a:solidFill>
              </a:rPr>
              <a:t> as </a:t>
            </a:r>
            <a:r>
              <a:rPr lang="fi-FI" sz="2400" err="1">
                <a:solidFill>
                  <a:srgbClr val="000000"/>
                </a:solidFill>
              </a:rPr>
              <a:t>possible</a:t>
            </a:r>
            <a:r>
              <a:rPr lang="fi-FI" sz="2400">
                <a:solidFill>
                  <a:srgbClr val="000000"/>
                </a:solidFill>
              </a:rPr>
              <a:t>?</a:t>
            </a:r>
          </a:p>
          <a:p>
            <a:r>
              <a:rPr lang="fi-FI" sz="2400" err="1">
                <a:solidFill>
                  <a:srgbClr val="000000"/>
                </a:solidFill>
              </a:rPr>
              <a:t>Dronebases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that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are</a:t>
            </a:r>
            <a:r>
              <a:rPr lang="fi-FI" sz="2400">
                <a:solidFill>
                  <a:srgbClr val="000000"/>
                </a:solidFill>
              </a:rPr>
              <a:t> on </a:t>
            </a:r>
            <a:r>
              <a:rPr lang="fi-FI" sz="2400" err="1">
                <a:solidFill>
                  <a:srgbClr val="000000"/>
                </a:solidFill>
              </a:rPr>
              <a:t>the</a:t>
            </a:r>
            <a:r>
              <a:rPr lang="fi-FI" sz="2400">
                <a:solidFill>
                  <a:srgbClr val="000000"/>
                </a:solidFill>
              </a:rPr>
              <a:t> market </a:t>
            </a:r>
            <a:r>
              <a:rPr lang="fi-FI" sz="2400" err="1">
                <a:solidFill>
                  <a:srgbClr val="000000"/>
                </a:solidFill>
              </a:rPr>
              <a:t>are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not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capable</a:t>
            </a:r>
            <a:r>
              <a:rPr lang="fi-FI" sz="2400">
                <a:solidFill>
                  <a:srgbClr val="000000"/>
                </a:solidFill>
              </a:rPr>
              <a:t> of </a:t>
            </a:r>
            <a:r>
              <a:rPr lang="fi-FI" sz="2400" err="1">
                <a:solidFill>
                  <a:srgbClr val="000000"/>
                </a:solidFill>
              </a:rPr>
              <a:t>working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properly</a:t>
            </a:r>
            <a:r>
              <a:rPr lang="fi-FI" sz="2400">
                <a:solidFill>
                  <a:srgbClr val="000000"/>
                </a:solidFill>
              </a:rPr>
              <a:t> in </a:t>
            </a:r>
            <a:r>
              <a:rPr lang="fi-FI" sz="2400" err="1">
                <a:solidFill>
                  <a:srgbClr val="000000"/>
                </a:solidFill>
              </a:rPr>
              <a:t>nordic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countries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without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constant</a:t>
            </a:r>
            <a:r>
              <a:rPr lang="fi-FI" sz="2400">
                <a:solidFill>
                  <a:srgbClr val="000000"/>
                </a:solidFill>
              </a:rPr>
              <a:t> </a:t>
            </a:r>
            <a:r>
              <a:rPr lang="fi-FI" sz="2400" err="1">
                <a:solidFill>
                  <a:srgbClr val="000000"/>
                </a:solidFill>
              </a:rPr>
              <a:t>maintenance</a:t>
            </a:r>
          </a:p>
          <a:p>
            <a:endParaRPr lang="fi-FI" sz="2400"/>
          </a:p>
          <a:p>
            <a:pPr marL="0" indent="0">
              <a:buNone/>
            </a:pPr>
            <a:endParaRPr lang="fi-FI" sz="2400"/>
          </a:p>
        </p:txBody>
      </p:sp>
    </p:spTree>
    <p:extLst>
      <p:ext uri="{BB962C8B-B14F-4D97-AF65-F5344CB8AC3E}">
        <p14:creationId xmlns:p14="http://schemas.microsoft.com/office/powerpoint/2010/main" val="21652953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EEAA3C7-72E1-50D0-A39C-FF8EB4CF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/>
              <a:t>Idea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96DAE1C-8B0C-1A27-E050-CBCEE4D3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sz="2400" err="1"/>
              <a:t>Dronebase</a:t>
            </a:r>
            <a:r>
              <a:rPr lang="fi-FI" sz="2400"/>
              <a:t> for </a:t>
            </a:r>
            <a:r>
              <a:rPr lang="fi-FI" sz="2400" err="1"/>
              <a:t>arctic</a:t>
            </a:r>
            <a:r>
              <a:rPr lang="fi-FI" sz="2400"/>
              <a:t> </a:t>
            </a:r>
            <a:r>
              <a:rPr lang="fi-FI" sz="2400" err="1"/>
              <a:t>environment</a:t>
            </a:r>
            <a:endParaRPr lang="fi-FI" sz="2400"/>
          </a:p>
          <a:p>
            <a:r>
              <a:rPr lang="fi-FI" sz="2400" err="1"/>
              <a:t>Fully</a:t>
            </a:r>
            <a:r>
              <a:rPr lang="fi-FI" sz="2400"/>
              <a:t> </a:t>
            </a:r>
            <a:r>
              <a:rPr lang="fi-FI" sz="2400" err="1"/>
              <a:t>autonomous</a:t>
            </a:r>
            <a:endParaRPr lang="fi-FI" sz="2400"/>
          </a:p>
          <a:p>
            <a:r>
              <a:rPr lang="fi-FI" sz="2400"/>
              <a:t>For </a:t>
            </a:r>
            <a:r>
              <a:rPr lang="fi-FI" sz="2400" err="1"/>
              <a:t>everyone</a:t>
            </a:r>
            <a:r>
              <a:rPr lang="fi-FI" sz="2400"/>
              <a:t> </a:t>
            </a:r>
            <a:r>
              <a:rPr lang="fi-FI" sz="2400" err="1"/>
              <a:t>who</a:t>
            </a:r>
            <a:r>
              <a:rPr lang="fi-FI" sz="2400"/>
              <a:t> </a:t>
            </a:r>
            <a:r>
              <a:rPr lang="fi-FI" sz="2400" err="1"/>
              <a:t>needs</a:t>
            </a:r>
            <a:r>
              <a:rPr lang="fi-FI" sz="2400"/>
              <a:t> air </a:t>
            </a:r>
            <a:r>
              <a:rPr lang="fi-FI" sz="2400" err="1"/>
              <a:t>surveillance</a:t>
            </a:r>
            <a:endParaRPr lang="fi-FI" sz="2400"/>
          </a:p>
          <a:p>
            <a:r>
              <a:rPr lang="fi-FI" sz="2400" err="1"/>
              <a:t>Minimum</a:t>
            </a:r>
            <a:r>
              <a:rPr lang="fi-FI" sz="2400"/>
              <a:t> </a:t>
            </a:r>
            <a:r>
              <a:rPr lang="fi-FI" sz="2400" err="1"/>
              <a:t>maintenance</a:t>
            </a:r>
          </a:p>
          <a:p>
            <a:r>
              <a:rPr lang="fi-FI" sz="2400" err="1"/>
              <a:t>High</a:t>
            </a:r>
            <a:r>
              <a:rPr lang="fi-FI" sz="2400"/>
              <a:t> </a:t>
            </a:r>
            <a:r>
              <a:rPr lang="fi-FI" sz="2400" err="1"/>
              <a:t>quality</a:t>
            </a:r>
            <a:r>
              <a:rPr lang="fi-FI" sz="2400"/>
              <a:t> </a:t>
            </a:r>
            <a:r>
              <a:rPr lang="fi-FI" sz="2400" err="1"/>
              <a:t>parts</a:t>
            </a:r>
          </a:p>
          <a:p>
            <a:endParaRPr lang="fi-FI" sz="2400"/>
          </a:p>
        </p:txBody>
      </p:sp>
    </p:spTree>
    <p:extLst>
      <p:ext uri="{BB962C8B-B14F-4D97-AF65-F5344CB8AC3E}">
        <p14:creationId xmlns:p14="http://schemas.microsoft.com/office/powerpoint/2010/main" val="3824931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2DD50DF-F467-BFB8-B2EE-87236CE1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53232"/>
          </a:xfrm>
        </p:spPr>
        <p:txBody>
          <a:bodyPr>
            <a:normAutofit fontScale="90000"/>
          </a:bodyPr>
          <a:lstStyle/>
          <a:p>
            <a:pPr algn="ctr"/>
            <a:r>
              <a:rPr lang="fi-FI"/>
              <a:t>3 </a:t>
            </a:r>
            <a:r>
              <a:rPr lang="fi-FI" err="1"/>
              <a:t>different</a:t>
            </a:r>
            <a:r>
              <a:rPr lang="fi-FI"/>
              <a:t> </a:t>
            </a:r>
            <a:r>
              <a:rPr lang="fi-FI" err="1"/>
              <a:t>approaches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7E3627D-46D8-9E0C-2B03-7C7FB5091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373059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400" b="1" err="1"/>
              <a:t>Solution</a:t>
            </a:r>
            <a:r>
              <a:rPr lang="fi-FI" sz="2400" b="1"/>
              <a:t> 1</a:t>
            </a:r>
            <a:endParaRPr lang="fi-FI"/>
          </a:p>
          <a:p>
            <a:pPr marL="0" indent="0">
              <a:buNone/>
            </a:pPr>
            <a:r>
              <a:rPr lang="fi-FI" err="1"/>
              <a:t>Base</a:t>
            </a:r>
            <a:r>
              <a:rPr lang="fi-FI"/>
              <a:t> for single </a:t>
            </a:r>
            <a:r>
              <a:rPr lang="fi-FI" err="1"/>
              <a:t>drone</a:t>
            </a:r>
            <a:endParaRPr lang="fi-FI"/>
          </a:p>
          <a:p>
            <a:r>
              <a:rPr lang="fi-FI" err="1"/>
              <a:t>Minimal</a:t>
            </a:r>
            <a:r>
              <a:rPr lang="fi-FI"/>
              <a:t> </a:t>
            </a:r>
            <a:r>
              <a:rPr lang="fi-FI" err="1"/>
              <a:t>base</a:t>
            </a:r>
            <a:r>
              <a:rPr lang="fi-FI"/>
              <a:t> </a:t>
            </a:r>
            <a:r>
              <a:rPr lang="fi-FI" err="1"/>
              <a:t>size</a:t>
            </a:r>
            <a:endParaRPr lang="fi-FI"/>
          </a:p>
          <a:p>
            <a:r>
              <a:rPr lang="fi-FI" err="1"/>
              <a:t>Easy</a:t>
            </a:r>
            <a:r>
              <a:rPr lang="fi-FI"/>
              <a:t> to </a:t>
            </a:r>
            <a:r>
              <a:rPr lang="fi-FI" err="1"/>
              <a:t>deploy</a:t>
            </a:r>
            <a:r>
              <a:rPr lang="fi-FI"/>
              <a:t> as a single </a:t>
            </a:r>
            <a:r>
              <a:rPr lang="fi-FI" err="1"/>
              <a:t>base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a set of </a:t>
            </a:r>
            <a:r>
              <a:rPr lang="fi-FI" err="1"/>
              <a:t>bases</a:t>
            </a:r>
            <a:endParaRPr lang="fi-FI"/>
          </a:p>
          <a:p>
            <a:r>
              <a:rPr lang="fi-FI" err="1"/>
              <a:t>Charges</a:t>
            </a:r>
            <a:r>
              <a:rPr lang="fi-FI"/>
              <a:t> </a:t>
            </a:r>
            <a:r>
              <a:rPr lang="fi-FI" err="1"/>
              <a:t>drone's</a:t>
            </a:r>
            <a:r>
              <a:rPr lang="fi-FI"/>
              <a:t> </a:t>
            </a:r>
            <a:r>
              <a:rPr lang="fi-FI" err="1"/>
              <a:t>built</a:t>
            </a:r>
            <a:r>
              <a:rPr lang="fi-FI"/>
              <a:t>-in </a:t>
            </a:r>
            <a:r>
              <a:rPr lang="fi-FI" err="1"/>
              <a:t>battery</a:t>
            </a:r>
            <a:endParaRPr lang="fi-FI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fi-FI"/>
              <a:t>Air </a:t>
            </a:r>
            <a:r>
              <a:rPr lang="fi-FI" err="1"/>
              <a:t>conditioned</a:t>
            </a:r>
            <a:r>
              <a:rPr lang="fi-FI"/>
              <a:t>,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control</a:t>
            </a:r>
            <a:r>
              <a:rPr lang="fi-FI"/>
              <a:t> </a:t>
            </a:r>
            <a:r>
              <a:rPr lang="fi-FI" err="1"/>
              <a:t>base</a:t>
            </a:r>
            <a:r>
              <a:rPr lang="fi-FI"/>
              <a:t> </a:t>
            </a:r>
            <a:r>
              <a:rPr lang="fi-FI" err="1"/>
              <a:t>temperature</a:t>
            </a:r>
            <a:r>
              <a:rPr lang="fi-FI"/>
              <a:t> and </a:t>
            </a:r>
            <a:r>
              <a:rPr lang="fi-FI" err="1"/>
              <a:t>humidity</a:t>
            </a:r>
          </a:p>
          <a:p>
            <a:endParaRPr lang="fi-FI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038C786-D320-8528-3B25-B023447E8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187" y="2578608"/>
            <a:ext cx="381882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400" b="1" err="1"/>
              <a:t>Solution</a:t>
            </a:r>
            <a:r>
              <a:rPr lang="fi-FI" sz="2400" b="1"/>
              <a:t> 3</a:t>
            </a:r>
            <a:endParaRPr lang="fi-FI"/>
          </a:p>
          <a:p>
            <a:pPr marL="0" indent="0">
              <a:buNone/>
            </a:pPr>
            <a:r>
              <a:rPr lang="fi-FI" err="1"/>
              <a:t>Base</a:t>
            </a:r>
            <a:r>
              <a:rPr lang="fi-FI"/>
              <a:t> for </a:t>
            </a:r>
            <a:r>
              <a:rPr lang="fi-FI" err="1"/>
              <a:t>multiple</a:t>
            </a:r>
            <a:r>
              <a:rPr lang="fi-FI"/>
              <a:t> </a:t>
            </a:r>
            <a:r>
              <a:rPr lang="fi-FI" err="1"/>
              <a:t>drones</a:t>
            </a:r>
            <a:endParaRPr lang="fi-FI"/>
          </a:p>
          <a:p>
            <a:r>
              <a:rPr lang="fi-FI" err="1"/>
              <a:t>Contains</a:t>
            </a:r>
            <a:r>
              <a:rPr lang="fi-FI"/>
              <a:t> </a:t>
            </a:r>
            <a:r>
              <a:rPr lang="fi-FI" err="1"/>
              <a:t>multiple</a:t>
            </a:r>
            <a:r>
              <a:rPr lang="fi-FI"/>
              <a:t> </a:t>
            </a:r>
            <a:r>
              <a:rPr lang="fi-FI" err="1"/>
              <a:t>drones</a:t>
            </a:r>
            <a:endParaRPr lang="fi-FI"/>
          </a:p>
          <a:p>
            <a:r>
              <a:rPr lang="fi-FI" err="1"/>
              <a:t>Minimal</a:t>
            </a:r>
            <a:r>
              <a:rPr lang="fi-FI"/>
              <a:t> </a:t>
            </a:r>
            <a:r>
              <a:rPr lang="fi-FI" err="1"/>
              <a:t>housing</a:t>
            </a:r>
            <a:r>
              <a:rPr lang="fi-FI"/>
              <a:t> for single </a:t>
            </a:r>
            <a:r>
              <a:rPr lang="fi-FI" err="1"/>
              <a:t>drone</a:t>
            </a:r>
            <a:endParaRPr lang="fi-FI"/>
          </a:p>
          <a:p>
            <a:r>
              <a:rPr lang="fi-FI" err="1"/>
              <a:t>Charges</a:t>
            </a:r>
            <a:r>
              <a:rPr lang="fi-FI"/>
              <a:t> </a:t>
            </a:r>
            <a:r>
              <a:rPr lang="fi-FI" err="1"/>
              <a:t>drones</a:t>
            </a:r>
            <a:r>
              <a:rPr lang="fi-FI"/>
              <a:t>' </a:t>
            </a:r>
            <a:r>
              <a:rPr lang="fi-FI" err="1"/>
              <a:t>built</a:t>
            </a:r>
            <a:r>
              <a:rPr lang="fi-FI"/>
              <a:t>-in </a:t>
            </a:r>
            <a:r>
              <a:rPr lang="fi-FI" err="1"/>
              <a:t>batteries</a:t>
            </a:r>
            <a:endParaRPr lang="fi-FI"/>
          </a:p>
          <a:p>
            <a:r>
              <a:rPr lang="fi-FI"/>
              <a:t>Air </a:t>
            </a:r>
            <a:r>
              <a:rPr lang="fi-FI" err="1"/>
              <a:t>conditioned</a:t>
            </a:r>
            <a:r>
              <a:rPr lang="fi-FI"/>
              <a:t>,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control</a:t>
            </a:r>
            <a:r>
              <a:rPr lang="fi-FI"/>
              <a:t> </a:t>
            </a:r>
            <a:r>
              <a:rPr lang="fi-FI" err="1"/>
              <a:t>base</a:t>
            </a:r>
            <a:r>
              <a:rPr lang="fi-FI"/>
              <a:t> </a:t>
            </a:r>
            <a:r>
              <a:rPr lang="fi-FI" err="1"/>
              <a:t>temperature</a:t>
            </a:r>
            <a:r>
              <a:rPr lang="fi-FI"/>
              <a:t> and </a:t>
            </a:r>
            <a:r>
              <a:rPr lang="fi-FI" err="1"/>
              <a:t>humidity</a:t>
            </a:r>
            <a:endParaRPr lang="fi-FI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8B8FCCF8-265D-9861-EC4F-07F7FB9C9031}"/>
              </a:ext>
            </a:extLst>
          </p:cNvPr>
          <p:cNvSpPr txBox="1"/>
          <p:nvPr/>
        </p:nvSpPr>
        <p:spPr>
          <a:xfrm>
            <a:off x="4265798" y="2576436"/>
            <a:ext cx="3476822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2400" b="1" err="1"/>
              <a:t>Solution</a:t>
            </a:r>
            <a:r>
              <a:rPr lang="fi-FI" sz="2400" b="1"/>
              <a:t> 2</a:t>
            </a:r>
            <a:endParaRPr lang="fi-FI" sz="2400"/>
          </a:p>
          <a:p>
            <a:pPr>
              <a:lnSpc>
                <a:spcPct val="150000"/>
              </a:lnSpc>
            </a:pPr>
            <a:r>
              <a:rPr lang="fi-FI" err="1"/>
              <a:t>Base</a:t>
            </a:r>
            <a:r>
              <a:rPr lang="fi-FI"/>
              <a:t> for single </a:t>
            </a:r>
            <a:r>
              <a:rPr lang="fi-FI" err="1"/>
              <a:t>drone</a:t>
            </a:r>
            <a:r>
              <a:rPr lang="fi-FI"/>
              <a:t>,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hot</a:t>
            </a:r>
            <a:r>
              <a:rPr lang="fi-FI"/>
              <a:t>-swap </a:t>
            </a:r>
            <a:r>
              <a:rPr lang="fi-FI" err="1"/>
              <a:t>batteries</a:t>
            </a:r>
            <a:endParaRPr lang="fi-FI"/>
          </a:p>
          <a:p>
            <a:pPr marL="285750" indent="-285750">
              <a:buFont typeface="Arial"/>
              <a:buChar char="•"/>
            </a:pPr>
            <a:r>
              <a:rPr lang="fi-FI" err="1"/>
              <a:t>Minimal</a:t>
            </a:r>
            <a:r>
              <a:rPr lang="fi-FI"/>
              <a:t> </a:t>
            </a:r>
            <a:r>
              <a:rPr lang="fi-FI" err="1"/>
              <a:t>downtime</a:t>
            </a:r>
            <a:r>
              <a:rPr lang="fi-FI"/>
              <a:t> for single </a:t>
            </a:r>
            <a:r>
              <a:rPr lang="fi-FI" err="1"/>
              <a:t>drone</a:t>
            </a:r>
            <a:endParaRPr lang="fi-FI"/>
          </a:p>
          <a:p>
            <a:pPr marL="285750" indent="-285750">
              <a:buFont typeface="Arial"/>
              <a:buChar char="•"/>
            </a:pPr>
            <a:r>
              <a:rPr lang="fi-FI"/>
              <a:t>Hot-swap </a:t>
            </a:r>
            <a:r>
              <a:rPr lang="fi-FI" err="1"/>
              <a:t>batteries</a:t>
            </a:r>
            <a:r>
              <a:rPr lang="fi-FI"/>
              <a:t> for </a:t>
            </a:r>
            <a:r>
              <a:rPr lang="fi-FI" err="1"/>
              <a:t>drone</a:t>
            </a:r>
            <a:r>
              <a:rPr lang="fi-FI"/>
              <a:t>: </a:t>
            </a:r>
            <a:r>
              <a:rPr lang="fi-FI" err="1"/>
              <a:t>fly</a:t>
            </a:r>
            <a:r>
              <a:rPr lang="fi-FI"/>
              <a:t> </a:t>
            </a:r>
            <a:r>
              <a:rPr lang="fi-FI" err="1"/>
              <a:t>one</a:t>
            </a:r>
            <a:r>
              <a:rPr lang="fi-FI"/>
              <a:t>, </a:t>
            </a:r>
            <a:r>
              <a:rPr lang="fi-FI" err="1"/>
              <a:t>recharge</a:t>
            </a:r>
            <a:r>
              <a:rPr lang="fi-FI"/>
              <a:t> </a:t>
            </a:r>
            <a:r>
              <a:rPr lang="fi-FI" err="1"/>
              <a:t>others</a:t>
            </a:r>
            <a:endParaRPr lang="fi-FI"/>
          </a:p>
          <a:p>
            <a:pPr marL="285750" indent="-285750">
              <a:buFont typeface="Arial"/>
              <a:buChar char="•"/>
            </a:pPr>
            <a:r>
              <a:rPr lang="fi-FI"/>
              <a:t>Air </a:t>
            </a:r>
            <a:r>
              <a:rPr lang="fi-FI" err="1"/>
              <a:t>conditioned</a:t>
            </a:r>
            <a:r>
              <a:rPr lang="fi-FI"/>
              <a:t>,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control</a:t>
            </a:r>
            <a:r>
              <a:rPr lang="fi-FI"/>
              <a:t> </a:t>
            </a:r>
            <a:r>
              <a:rPr lang="fi-FI" err="1"/>
              <a:t>base</a:t>
            </a:r>
            <a:r>
              <a:rPr lang="fi-FI"/>
              <a:t> </a:t>
            </a:r>
            <a:r>
              <a:rPr lang="fi-FI" err="1"/>
              <a:t>temperature</a:t>
            </a:r>
            <a:r>
              <a:rPr lang="fi-FI"/>
              <a:t> and </a:t>
            </a:r>
            <a:r>
              <a:rPr lang="fi-FI" err="1"/>
              <a:t>humidity</a:t>
            </a:r>
            <a:endParaRPr lang="fi-FI"/>
          </a:p>
          <a:p>
            <a:pPr marL="285750" indent="-285750">
              <a:buFont typeface="Arial"/>
              <a:buChar char="•"/>
            </a:pP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27709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2649821-73FA-395A-6FFF-0AF1892B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99369"/>
          </a:xfrm>
        </p:spPr>
        <p:txBody>
          <a:bodyPr/>
          <a:lstStyle/>
          <a:p>
            <a:pPr algn="ctr"/>
            <a:r>
              <a:rPr lang="fi-FI" err="1"/>
              <a:t>Solution</a:t>
            </a:r>
            <a:r>
              <a:rPr lang="fi-FI"/>
              <a:t> 1</a:t>
            </a:r>
            <a:endParaRPr lang="en-US"/>
          </a:p>
        </p:txBody>
      </p:sp>
      <p:pic>
        <p:nvPicPr>
          <p:cNvPr id="5" name="Sisällön paikkamerkki 4" descr="Kuva, joka sisältää kohteen huonekalu, pöytä, muotoilu, kuvakaappaus&#10;&#10;Tekoälyn luoma sisältö voi olla virheellistä.">
            <a:extLst>
              <a:ext uri="{FF2B5EF4-FFF2-40B4-BE49-F238E27FC236}">
                <a16:creationId xmlns:a16="http://schemas.microsoft.com/office/drawing/2014/main" id="{416504FA-77D3-74E4-340B-E6DC0D69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585" y="1888046"/>
            <a:ext cx="7917020" cy="44578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05434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DFC4F38-D44F-98C5-F856-6E6016CA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9"/>
            <a:ext cx="11149875" cy="769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Solution 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Sisällön paikkamerkki 3" descr="Kuva, joka sisältää kohteen kuvakaappaus, 3D-mallinnus&#10;&#10;Tekoälyn luoma sisältö voi olla virheellistä.">
            <a:extLst>
              <a:ext uri="{FF2B5EF4-FFF2-40B4-BE49-F238E27FC236}">
                <a16:creationId xmlns:a16="http://schemas.microsoft.com/office/drawing/2014/main" id="{7E786F42-B20F-3432-7895-1D7276B4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22" y="2635626"/>
            <a:ext cx="3702965" cy="36687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Kuva 4" descr="Kuva, joka sisältää kohteen toimistotarvikkeet, sisä-, muotoilu&#10;&#10;Tekoälyn luoma sisältö voi olla virheellistä.">
            <a:extLst>
              <a:ext uri="{FF2B5EF4-FFF2-40B4-BE49-F238E27FC236}">
                <a16:creationId xmlns:a16="http://schemas.microsoft.com/office/drawing/2014/main" id="{4B1BFF5C-B870-9E36-1AC9-175FDB7E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351" y="2636132"/>
            <a:ext cx="3828781" cy="28632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Kuva 5" descr="Kuva, joka sisältää kohteen elektroniikka, sisä-&#10;&#10;Tekoälyn luoma sisältö voi olla virheellistä.">
            <a:extLst>
              <a:ext uri="{FF2B5EF4-FFF2-40B4-BE49-F238E27FC236}">
                <a16:creationId xmlns:a16="http://schemas.microsoft.com/office/drawing/2014/main" id="{49E597E2-1FCD-DBA8-5345-8CD78C020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550" y="2636967"/>
            <a:ext cx="3873454" cy="28741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80499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BDDC-D20A-5511-AD48-95D62C34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40DB32-F5D7-0A80-1F44-AFB52583F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8B7EEF-14AB-6FE4-2095-483A36D2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8D75FB-6E53-5B81-F020-9F25EB3AC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F9BE76-788B-A80C-372B-9BC7A8F39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Kuva 4" descr="Kuva, joka sisältää kohteen diagrammi, kuvakaappaus, viiva, Tekninen piirros&#10;&#10;Tekoälyn luoma sisältö voi olla virheellistä.">
            <a:extLst>
              <a:ext uri="{FF2B5EF4-FFF2-40B4-BE49-F238E27FC236}">
                <a16:creationId xmlns:a16="http://schemas.microsoft.com/office/drawing/2014/main" id="{69876621-C475-30ED-AB83-9697F3C5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23" y="1080597"/>
            <a:ext cx="4046597" cy="54720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Sisällön paikkamerkki 3" descr="Kuva, joka sisältää kohteen diagrammi, luonnos, piirros, Tekninen piirros&#10;&#10;Tekoälyn luoma sisältö voi olla virheellistä.">
            <a:extLst>
              <a:ext uri="{FF2B5EF4-FFF2-40B4-BE49-F238E27FC236}">
                <a16:creationId xmlns:a16="http://schemas.microsoft.com/office/drawing/2014/main" id="{8557AA12-FF2C-6422-6D6F-72F32D027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872" y="1080599"/>
            <a:ext cx="5421564" cy="44627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8644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2E9337-F349-3906-8531-685C9E24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err="1"/>
              <a:t>Solution</a:t>
            </a:r>
            <a:r>
              <a:rPr lang="fi-FI"/>
              <a:t> 3</a:t>
            </a:r>
            <a:endParaRPr lang="en-US"/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CD7549BF-A44B-901F-B8CE-40C708E3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081" y="1952308"/>
            <a:ext cx="4043933" cy="44249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4180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51742E-C915-B4BB-4375-3A55BA27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err="1"/>
              <a:t>Our</a:t>
            </a:r>
            <a:r>
              <a:rPr lang="fi-FI"/>
              <a:t> Team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05712A-0A8E-66AD-DCF6-E3C9993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i-FI" sz="2400"/>
              <a:t>Taneli </a:t>
            </a:r>
            <a:r>
              <a:rPr lang="fi-FI" sz="2400" err="1"/>
              <a:t>Huikari</a:t>
            </a:r>
            <a:endParaRPr lang="fi-FI" sz="2400"/>
          </a:p>
          <a:p>
            <a:pPr marL="0" indent="0" algn="ctr">
              <a:buNone/>
            </a:pPr>
            <a:r>
              <a:rPr lang="fi-FI" sz="2400"/>
              <a:t>Ville Kovalainen</a:t>
            </a:r>
          </a:p>
          <a:p>
            <a:pPr marL="0" indent="0" algn="ctr">
              <a:buNone/>
            </a:pPr>
            <a:r>
              <a:rPr lang="fi-FI" sz="2400"/>
              <a:t>Jani Heikkilä</a:t>
            </a:r>
          </a:p>
          <a:p>
            <a:pPr marL="0" indent="0" algn="ctr">
              <a:buNone/>
            </a:pPr>
            <a:r>
              <a:rPr lang="fi-FI" sz="2400"/>
              <a:t>Johannes Päivärinta</a:t>
            </a:r>
          </a:p>
          <a:p>
            <a:pPr marL="0" indent="0" algn="ctr">
              <a:buNone/>
            </a:pPr>
            <a:r>
              <a:rPr lang="fi-FI" sz="2400"/>
              <a:t>Tuomas </a:t>
            </a:r>
            <a:r>
              <a:rPr lang="fi-FI" sz="2400" err="1"/>
              <a:t>Jurvansuu</a:t>
            </a:r>
            <a:endParaRPr lang="fi-FI" sz="2400"/>
          </a:p>
          <a:p>
            <a:pPr marL="0" indent="0" algn="ctr">
              <a:buNone/>
            </a:pPr>
            <a:r>
              <a:rPr lang="fi-FI" sz="2400"/>
              <a:t>Antti Rytilahti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969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7000">
        <p15:prstTrans prst="airplane"/>
      </p:transition>
    </mc:Choice>
    <mc:Fallback>
      <p:transition spd="slow" advClick="0" advTm="7000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19BD2DEA29674E957A28C786A1ACC5" ma:contentTypeVersion="13" ma:contentTypeDescription="Create a new document." ma:contentTypeScope="" ma:versionID="e499f86cd6583059446c035c2dd41c97">
  <xsd:schema xmlns:xsd="http://www.w3.org/2001/XMLSchema" xmlns:xs="http://www.w3.org/2001/XMLSchema" xmlns:p="http://schemas.microsoft.com/office/2006/metadata/properties" xmlns:ns3="9d20d55c-6f64-40ca-bc7d-19eea9cc7213" targetNamespace="http://schemas.microsoft.com/office/2006/metadata/properties" ma:root="true" ma:fieldsID="19559ae426b9dcc1c72aea085baea178" ns3:_="">
    <xsd:import namespace="9d20d55c-6f64-40ca-bc7d-19eea9cc7213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Versio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0d55c-6f64-40ca-bc7d-19eea9cc7213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20d55c-6f64-40ca-bc7d-19eea9cc7213" xsi:nil="true"/>
    <MigrationWizIdPermissions xmlns="9d20d55c-6f64-40ca-bc7d-19eea9cc7213" xsi:nil="true"/>
    <MigrationWizIdVersion xmlns="9d20d55c-6f64-40ca-bc7d-19eea9cc7213" xsi:nil="true"/>
    <MigrationWizId xmlns="9d20d55c-6f64-40ca-bc7d-19eea9cc7213" xsi:nil="true"/>
  </documentManagement>
</p:properties>
</file>

<file path=customXml/itemProps1.xml><?xml version="1.0" encoding="utf-8"?>
<ds:datastoreItem xmlns:ds="http://schemas.openxmlformats.org/officeDocument/2006/customXml" ds:itemID="{B2AE2C3E-47E5-4079-969B-000D3A3359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0d55c-6f64-40ca-bc7d-19eea9cc72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4A3156-D33C-4D5D-96CF-954B207C2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89CABD-E981-4798-B981-46D1A6D9CB5C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9d20d55c-6f64-40ca-bc7d-19eea9cc7213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176</Words>
  <Application>Microsoft Office PowerPoint</Application>
  <PresentationFormat>Widescreen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Arial,Sans-Serif</vt:lpstr>
      <vt:lpstr>Bierstadt</vt:lpstr>
      <vt:lpstr>GestaltVTI</vt:lpstr>
      <vt:lpstr>Nordic Dronebase</vt:lpstr>
      <vt:lpstr>Why?</vt:lpstr>
      <vt:lpstr>Idea</vt:lpstr>
      <vt:lpstr>3 different approaches</vt:lpstr>
      <vt:lpstr>Solution 1</vt:lpstr>
      <vt:lpstr>Solution 2</vt:lpstr>
      <vt:lpstr>PowerPoint Presentation</vt:lpstr>
      <vt:lpstr>Solution 3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Taneli Huikari</dc:creator>
  <cp:lastModifiedBy>Taneli Huikari</cp:lastModifiedBy>
  <cp:revision>2</cp:revision>
  <dcterms:created xsi:type="dcterms:W3CDTF">2025-04-02T11:41:38Z</dcterms:created>
  <dcterms:modified xsi:type="dcterms:W3CDTF">2025-04-03T11:02:51Z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0x0101008D19BD2DEA29674E957A28C786A1ACC5</vt:lpwstr>
  </property>
</Properties>
</file>